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1644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</p:spPr>
        <p:txBody>
          <a:bodyPr/>
          <a:lstStyle/>
          <a:p>
            <a:r>
              <a:rPr lang="ru-RU" dirty="0" smtClean="0"/>
              <a:t>МОЁ БОЛЬШОЕ ПУТЕШЕСТВИЕ В ЕГИПЕТ</a:t>
            </a:r>
            <a:endParaRPr lang="ru-RU" dirty="0"/>
          </a:p>
        </p:txBody>
      </p:sp>
      <p:pic>
        <p:nvPicPr>
          <p:cNvPr id="7" name="Содержимое 6" descr="2013-07-19 15-28-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0800000">
            <a:off x="1630892" y="1554163"/>
            <a:ext cx="6034616" cy="4525962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2013-07-14 20-03-45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515" b="1515"/>
          <a:stretch>
            <a:fillRect/>
          </a:stretch>
        </p:blipFill>
        <p:spPr>
          <a:xfrm rot="5400000">
            <a:off x="3808512" y="1240160"/>
            <a:ext cx="4752528" cy="3513584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 ЕЗДИЛ НЕ ОДИН…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Компанию мне составил мой друг – Платон. Мы дружим с ним с самого раннего детства.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mtClean="0"/>
              <a:t>Наш отель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Нашим домом на две недели стал большой отель с </a:t>
            </a:r>
            <a:r>
              <a:rPr lang="ru-RU" dirty="0" smtClean="0"/>
              <a:t>огромным количеством </a:t>
            </a:r>
            <a:r>
              <a:rPr lang="ru-RU" dirty="0" smtClean="0"/>
              <a:t>бассейнов и игровых </a:t>
            </a:r>
            <a:r>
              <a:rPr lang="ru-RU" dirty="0" smtClean="0"/>
              <a:t>площадок</a:t>
            </a:r>
            <a:endParaRPr lang="ru-RU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Мы всегда находили множество весёлых развлечений</a:t>
            </a:r>
            <a:endParaRPr lang="ru-RU" dirty="0"/>
          </a:p>
        </p:txBody>
      </p:sp>
      <p:pic>
        <p:nvPicPr>
          <p:cNvPr id="5" name="Рисунок 4" descr="2013-07-14 23-10-58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302256" y="1812829"/>
            <a:ext cx="4248473" cy="3304351"/>
          </a:xfrm>
        </p:spPr>
      </p:pic>
      <p:pic>
        <p:nvPicPr>
          <p:cNvPr id="13" name="Содержимое 12" descr="2013-07-16 13-43-26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 rot="5400000">
            <a:off x="4611886" y="2020962"/>
            <a:ext cx="4289425" cy="3217069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КРАСНОЕ МОРЕ – ЭТО ЧУДО ПРИРОДЫ!</a:t>
            </a:r>
            <a:endParaRPr lang="ru-RU" dirty="0"/>
          </a:p>
        </p:txBody>
      </p:sp>
      <p:sp>
        <p:nvSpPr>
          <p:cNvPr id="23" name="Текст 2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Ежедневно мы ездили на море</a:t>
            </a:r>
            <a:endParaRPr lang="ru-RU" dirty="0"/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МЫ ПЛАВАЛИ ВМЕСТЕ С САМЫМИ КРАСИВЫМИ И СКАЗОЧНЫМИ РЫБАМИ В МИРЕ</a:t>
            </a:r>
            <a:endParaRPr lang="ru-RU" dirty="0"/>
          </a:p>
        </p:txBody>
      </p:sp>
      <p:pic>
        <p:nvPicPr>
          <p:cNvPr id="27" name="Содержимое 26" descr="2013-07-15 17-29-10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367864" y="1800486"/>
            <a:ext cx="4015781" cy="3096345"/>
          </a:xfrm>
        </p:spPr>
      </p:pic>
      <p:pic>
        <p:nvPicPr>
          <p:cNvPr id="28" name="Содержимое 27" descr="2013-07-23 16-10-12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678384"/>
            <a:ext cx="4289425" cy="3217069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Наши исследования и находки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Мы с моим другом Платоном научились нырять и плавать с трубками, масками и ластами.</a:t>
            </a:r>
          </a:p>
          <a:p>
            <a:r>
              <a:rPr lang="ru-RU" dirty="0" smtClean="0"/>
              <a:t>Благодаря этому мы смогли исследовать разнообразный подводный мир Красного моря.</a:t>
            </a:r>
          </a:p>
          <a:p>
            <a:r>
              <a:rPr lang="ru-RU" dirty="0" smtClean="0"/>
              <a:t>Своими глазами мы видели красивейшие кораллы и множество рыб.</a:t>
            </a:r>
          </a:p>
          <a:p>
            <a:r>
              <a:rPr lang="ru-RU" dirty="0" smtClean="0"/>
              <a:t>Перед нашими глазами проплывали: огромный плоский скат, </a:t>
            </a:r>
            <a:r>
              <a:rPr lang="ru-RU" dirty="0" err="1" smtClean="0"/>
              <a:t>скорпена</a:t>
            </a:r>
            <a:r>
              <a:rPr lang="ru-RU" dirty="0" smtClean="0"/>
              <a:t> с множеством гребешков, сказочные окуньки, морские караси, рыбы – бабочки, рыбы – ангелы, рыбы – клоуны, рыбы – попугаи и множество других рыб.</a:t>
            </a:r>
          </a:p>
          <a:p>
            <a:r>
              <a:rPr lang="ru-RU" dirty="0" smtClean="0"/>
              <a:t>Один раз нам повезло и мы подняли со дна настоящий древовидный коралл!</a:t>
            </a:r>
            <a:endParaRPr lang="ru-RU" dirty="0"/>
          </a:p>
        </p:txBody>
      </p:sp>
      <p:pic>
        <p:nvPicPr>
          <p:cNvPr id="10" name="Содержимое 9" descr="2013-07-21 16-28-2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3656471" y="925848"/>
            <a:ext cx="5177507" cy="400526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2013-07-16 13-25-5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515" b="1515"/>
          <a:stretch>
            <a:fillRect/>
          </a:stretch>
        </p:blipFill>
        <p:spPr/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Ещё одна находка…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Коты не очень часто встречаются в Египте, но их образ каждый раз напоминает Египетского сказочного СФИНКСА.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Путешествие в аквапарк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По настоящему сказочным местом можно назвать аквапарк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Разные бассейны и аттракционы переносят нас в разные миры и времена…</a:t>
            </a:r>
            <a:endParaRPr lang="ru-RU" dirty="0"/>
          </a:p>
        </p:txBody>
      </p:sp>
      <p:pic>
        <p:nvPicPr>
          <p:cNvPr id="10" name="Содержимое 9" descr="2013-07-19 15-22-56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280988" y="1677789"/>
            <a:ext cx="4291012" cy="3218259"/>
          </a:xfrm>
        </p:spPr>
      </p:pic>
      <p:pic>
        <p:nvPicPr>
          <p:cNvPr id="11" name="Содержимое 10" descr="2013-07-19 20-07-35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678384"/>
            <a:ext cx="4289425" cy="3217069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Путешествие к дельфинам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Мы познакомились с самыми умными и красивыми животными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Дельфины показали нам все свои возможности: они пели, танцевали, прыгали через обруч, рисовали …</a:t>
            </a:r>
            <a:endParaRPr lang="ru-RU" dirty="0"/>
          </a:p>
        </p:txBody>
      </p:sp>
      <p:pic>
        <p:nvPicPr>
          <p:cNvPr id="7" name="Содержимое 6" descr="2013-07-22 20-25-18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280988" y="1677789"/>
            <a:ext cx="4291012" cy="3218259"/>
          </a:xfrm>
        </p:spPr>
      </p:pic>
      <p:pic>
        <p:nvPicPr>
          <p:cNvPr id="8" name="Содержимое 7" descr="2013-07-22 20-14-41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678384"/>
            <a:ext cx="4289425" cy="3217069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2013-07-19 15-23-4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515" b="1515"/>
          <a:stretch>
            <a:fillRect/>
          </a:stretch>
        </p:blipFill>
        <p:spPr>
          <a:xfrm rot="5400000">
            <a:off x="3520480" y="808112"/>
            <a:ext cx="5040560" cy="3657600"/>
          </a:xfr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Египет! до новых встреч!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Вот и закончилось наше путешествие в эту удивительную, сказочную и полную впечатлений страну! Но осталось много неизведанного и интересного…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97</TotalTime>
  <Words>268</Words>
  <Application>Microsoft Office PowerPoint</Application>
  <PresentationFormat>Экран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МОЁ БОЛЬШОЕ ПУТЕШЕСТВИЕ В ЕГИПЕТ</vt:lpstr>
      <vt:lpstr>Я ЕЗДИЛ НЕ ОДИН…</vt:lpstr>
      <vt:lpstr>Наш отель</vt:lpstr>
      <vt:lpstr>КРАСНОЕ МОРЕ – ЭТО ЧУДО ПРИРОДЫ!</vt:lpstr>
      <vt:lpstr>Наши исследования и находки</vt:lpstr>
      <vt:lpstr>Ещё одна находка…</vt:lpstr>
      <vt:lpstr>Путешествие в аквапарк</vt:lpstr>
      <vt:lpstr>Путешествие к дельфинам</vt:lpstr>
      <vt:lpstr>Египет! до новых встреч!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МоЁ БОЛЬШОЕ ПУТЕШЕСТВИЕ В ЕГИПЕТ</dc:title>
  <dc:creator>Alexey</dc:creator>
  <cp:lastModifiedBy>Alexey</cp:lastModifiedBy>
  <cp:revision>20</cp:revision>
  <dcterms:created xsi:type="dcterms:W3CDTF">2015-10-29T12:11:44Z</dcterms:created>
  <dcterms:modified xsi:type="dcterms:W3CDTF">2015-10-29T13:57:18Z</dcterms:modified>
</cp:coreProperties>
</file>