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1" r:id="rId10"/>
    <p:sldId id="263" r:id="rId11"/>
    <p:sldId id="271" r:id="rId12"/>
    <p:sldId id="265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6F8CA-F09B-4567-8673-CAED5BD6FA7A}" type="datetimeFigureOut">
              <a:rPr lang="ru-RU" smtClean="0"/>
              <a:t>06.11.2015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AB8E1-A1F0-4401-91EF-F8A67176AA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857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Привет, дорогой дневник, я учащийся школы №90. Сейчас 2015 год, насколько я помню.… И я тот самый человек, который смог пересечь границы пространства и времени, я побывал в прошлом! Нет, это не выдумки и я не сумасшедший мечтатель, это правда! Хотя я в это и сам до конца не верю. Произошло это не так давно, по-моему, на прошлых выходных, но как будто вчера. Там я познакомился с одной милой и странной девочкой, она одета была как-то не по-нашему, на шее был красный галстук, а город,  в котором я побывал, носил название Томск-7! Но обо всём по порядку…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вот мы вновь вернулись к памятнику откуда всё началось… мир опять поплыл перед глазами…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А всё-таки я так и не узнал, как тебя зовут? Скажи…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- Саша… А ты? – тихо расслышал 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А меня…- всё что я успел крикнуть до того как понял что вновь сижу на асфальте в 2015 году…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взглянул на часы и ужаснулся через несколько минут мне надо быть у бабушки и я не раздумывая побежал к ней со всех ног…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Да, я успел. Потом уже когда все гости разошлись, а я остался у неё ночевать, мы стали рассматривать альбомы и разговаривать о прошлом нашего города.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Бабушка, а это кто?- спросил я, глядя на фотографию девочки, очень похожую на мою новую знакомую.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Это я, только маленькая. – бабушка посмотрела на меня и улыбнулась.  Вдруг, я увидел её по-другому... я больше не видел этих седин и морщин, а видел только странную и очень милую девочку из прошлого с этой лучезарной улыбкой…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Саша… - тихо сказал  и очень крепко обнял свою бабушку.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Оставшийся вечер мы провели с бабой Шурой в полном молчании….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Возможно, я ещё встречусь с Саше и погуляю опять по улицам старого города, которых будет намного больше, но об этом в другой раз…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Каникулы  - отличная пора, чтобы отправиться гулять по городу. Моим любимым местом является памятник первостроителям города, там всегда так тихо, спокойно и малолюдно. Сегодня с самого начала день не задался, разбудили очень рано, из-за дня рождения бабушки, к которой мне нужно было съездить вечером, оделся парадно, на мой взгляд, старомодно, белая рубаха и чёрные классические штаны, кто так летом ходит? Н о одно меня радовало, что в запасе ещё было 2 часа, которые я мог провести в своём любимом месте. У памятника как всегда никого не было, это не могло не радовать. Но как только я к нему подошёл, перед глазами всё поплыло и начало меняться…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Очнулся я, сидя на земле, возле стелы, при первом же взгляде стало понятно, что мир вокруг изменился. Это было заметно и по самому памятнику, на нём появились новые рисунки и флаги, всё поменялось… Я не знал нигде я, ничто произошло и как вернуться назад…. Я стал потихоньку подниматься с земли и оглядываться.  Как оказалось этот город был очень похож на наш Северск, я бы даже сказал что это он, только намного раньше…   Но мои мысли и рассуждения прервали слова, появившейся из ниоткуда девочки с красным галстуком.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Извините, вам помочь? – спросила она.- Вы откуда?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А где я сейчас нахожусь?- спросил у неё я.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Вы что не местный?! Сейчас вы находитесь на улице секретного закрытого города Томск-7. Вам точно не нужна помощь?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Нет спасибо, но я не знаю этот город, я не отсюда…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Так что же тогда тебе мешает его узнать, пошли я проведу тебе экскурсию по нему?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Я бы не отказался. Пошли! - не раздумывая, сказал я.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Она улыбнулась и пошла по длинной улице, я тут же отправился за ней.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 мы с ней шли по этой улице мы разговаривали, но тут остановились.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Смотри, а это наш дом культуры, а напротив него стоит памятник Островского.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Знаешь, а он почти и не изменился, только памятник другой… - тихо сказал я, по ходу нашей прогулки, по людям и зданиям, я уже понял что это наш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Северск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только намного моложе… - А у вас тут красиво-  сказал я с улыбкой, она только лишь улыбнулась в ответ и отправилась дальше.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А это наш Центральный парк культуры и отдыха или просто ЦПКО. Очень красивое и большое место, тут много памятников и растений, людей и животных, а так же тут есть стадион.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там у нас кинотеатр, в котором показывают стереокино, хоть бы разок там побывать. Ну ладно пошли в парк…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ещё долго бродили по аллеям парка, как, оказывается, тут было хорошо, а как красиво, жаль, что сейчас всего этого уже нет… Памятники и вправду были невероятно красивыми их было очень много. Но почему их всех убрали? Разве такая красота это плохо, но почему? Идеалу сменились? Но как культура  смогла выйти из моды?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вот мы вышли к доске почёта, она была совершенно другой, кстати, не могу не заметить, что забор вокруг парка был деревянным, а так же там были другие аттракционы… а вот и памятник Ленину, и административное  здание, всё было другим… На нём виднелись другие буквы, другие цели…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Потом мы дошли и до ЦУМа и до Магнита, ну это они у нас так называются… А тогда это были Универмаг и кинотеатр «Комета», у меня до сих пор в голове не укладывается, как можно кинотеатр, или как он позднее стал театр, переделать в какой-то магазин, в какой-то «Магнит» которого и так очень много…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ещё до самого вечера бродили о улицам она мне рассказывала про своё время, а я ей о будущем… Я увидел наш мир по-новому, а эта девочка уже не казалась какой-то странной, от неё веяло чем то родным и любимом… Но вот мы вновь вернулись к памятнику откуда всё началось…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B8E1-A1F0-4401-91EF-F8A67176AAF5}" type="slidenum">
              <a:rPr lang="ru-RU" smtClean="0"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06.11.2015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5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все папки\Старый Северск\Северск 2\Seversk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643182"/>
            <a:ext cx="5357850" cy="40183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786874" cy="2571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Познаём мир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ПРОШЛОГО НАШЕГО ГОРОДА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Русским географическим обществом.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5286388"/>
            <a:ext cx="3929058" cy="1571612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Овсянникова Александра Валерьевна,</a:t>
            </a:r>
            <a:br>
              <a:rPr lang="ru-RU" sz="2400" dirty="0" smtClean="0"/>
            </a:br>
            <a:r>
              <a:rPr lang="ru-RU" sz="2400" dirty="0" smtClean="0"/>
              <a:t>ученица        9 класса Б</a:t>
            </a:r>
          </a:p>
          <a:p>
            <a:r>
              <a:rPr lang="ru-RU" sz="2400" dirty="0" smtClean="0"/>
              <a:t>МБОУ «СОШ №90»</a:t>
            </a:r>
          </a:p>
          <a:p>
            <a:r>
              <a:rPr lang="ru-RU" sz="2400" dirty="0" smtClean="0"/>
              <a:t>Куратор:</a:t>
            </a:r>
            <a:br>
              <a:rPr lang="ru-RU" sz="2400" dirty="0" smtClean="0"/>
            </a:br>
            <a:r>
              <a:rPr lang="ru-RU" sz="2400" dirty="0" smtClean="0"/>
              <a:t>Румянцева Марина Викторовна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E:\СТАРЫЙ  ГОРОД\getImage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11760"/>
            <a:ext cx="9144000" cy="6969760"/>
          </a:xfrm>
          <a:prstGeom prst="rect">
            <a:avLst/>
          </a:prstGeom>
          <a:noFill/>
        </p:spPr>
      </p:pic>
      <p:pic>
        <p:nvPicPr>
          <p:cNvPr id="5124" name="Picture 4" descr="E:\СТАРЫЙ  ГОРОД\getImage (2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-90286"/>
            <a:ext cx="5500726" cy="6948285"/>
          </a:xfrm>
          <a:prstGeom prst="rect">
            <a:avLst/>
          </a:prstGeom>
          <a:noFill/>
        </p:spPr>
      </p:pic>
      <p:pic>
        <p:nvPicPr>
          <p:cNvPr id="5125" name="Picture 5" descr="E:\СТАРЫЙ  ГОРОД\getImage (4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5127" name="Picture 7" descr="E:\СТАРЫЙ  ГОРОД\getImage (47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8604"/>
            <a:ext cx="9156153" cy="5715016"/>
          </a:xfrm>
          <a:prstGeom prst="rect">
            <a:avLst/>
          </a:prstGeom>
          <a:noFill/>
        </p:spPr>
      </p:pic>
      <p:pic>
        <p:nvPicPr>
          <p:cNvPr id="5130" name="Picture 10" descr="E:\все папки\Старый Северск\Архив музея г Северска 02\ИСТОРИЯ СЕВЕРСКА (11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" y="-2"/>
            <a:ext cx="9144001" cy="6858002"/>
          </a:xfrm>
          <a:prstGeom prst="rect">
            <a:avLst/>
          </a:prstGeom>
          <a:noFill/>
        </p:spPr>
      </p:pic>
      <p:pic>
        <p:nvPicPr>
          <p:cNvPr id="5128" name="Picture 8" descr="E:\все папки\Старый Северск\Архив музея г Северска 02\Памятник Пушкину 1957 г.jpg"/>
          <p:cNvPicPr>
            <a:picLocks noChangeAspect="1" noChangeArrowheads="1"/>
          </p:cNvPicPr>
          <p:nvPr/>
        </p:nvPicPr>
        <p:blipFill>
          <a:blip r:embed="rId8" cstate="print"/>
          <a:srcRect t="3069" r="5859" b="20204"/>
          <a:stretch>
            <a:fillRect/>
          </a:stretch>
        </p:blipFill>
        <p:spPr bwMode="auto">
          <a:xfrm>
            <a:off x="1857356" y="-214338"/>
            <a:ext cx="5572164" cy="7072338"/>
          </a:xfrm>
          <a:prstGeom prst="rect">
            <a:avLst/>
          </a:prstGeom>
          <a:noFill/>
        </p:spPr>
      </p:pic>
      <p:pic>
        <p:nvPicPr>
          <p:cNvPr id="5122" name="Picture 2" descr="E:\СТАРЫЙ  ГОРОД\getImage (11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715172"/>
          </a:xfrm>
          <a:prstGeom prst="rect">
            <a:avLst/>
          </a:prstGeom>
          <a:noFill/>
        </p:spPr>
      </p:pic>
      <p:pic>
        <p:nvPicPr>
          <p:cNvPr id="5126" name="Picture 6" descr="E:\СТАРЫЙ  ГОРОД\getImage (41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85728"/>
            <a:ext cx="9080710" cy="6143668"/>
          </a:xfrm>
          <a:prstGeom prst="rect">
            <a:avLst/>
          </a:prstGeom>
          <a:noFill/>
        </p:spPr>
      </p:pic>
      <p:pic>
        <p:nvPicPr>
          <p:cNvPr id="5129" name="Picture 9" descr="E:\все папки\Старый Северск\Архив музея г Северска 02\Памятник молодым покорителям Сибири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Памятник </a:t>
            </a:r>
            <a:r>
              <a:rPr lang="ru-RU" dirty="0" err="1" smtClean="0"/>
              <a:t>первостроителям</a:t>
            </a:r>
            <a:r>
              <a:rPr lang="ru-RU" dirty="0" smtClean="0"/>
              <a:t> </a:t>
            </a:r>
            <a:r>
              <a:rPr lang="ru-RU" dirty="0" smtClean="0"/>
              <a:t>города</a:t>
            </a:r>
            <a:endParaRPr lang="ru-RU" dirty="0"/>
          </a:p>
        </p:txBody>
      </p:sp>
      <p:pic>
        <p:nvPicPr>
          <p:cNvPr id="4" name="Picture 2" descr="E:\все папки\Старый Северск\Архив музея г Северска 02\Памятник молодым покорителям Сибир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736"/>
            <a:ext cx="7000924" cy="5198683"/>
          </a:xfrm>
          <a:prstGeom prst="rect">
            <a:avLst/>
          </a:prstGeom>
          <a:noFill/>
        </p:spPr>
      </p:pic>
      <p:pic>
        <p:nvPicPr>
          <p:cNvPr id="5" name="Picture 2" descr="http://lib.seversk.ru/modules/inc/jscripts/ckfinder/userfiles/images/Pervostroij_3.jpg"/>
          <p:cNvPicPr>
            <a:picLocks noChangeAspect="1" noChangeArrowheads="1"/>
          </p:cNvPicPr>
          <p:nvPr/>
        </p:nvPicPr>
        <p:blipFill>
          <a:blip r:embed="rId4" cstate="print"/>
          <a:srcRect l="9259" r="16668"/>
          <a:stretch>
            <a:fillRect/>
          </a:stretch>
        </p:blipFill>
        <p:spPr bwMode="auto">
          <a:xfrm>
            <a:off x="1071538" y="1357298"/>
            <a:ext cx="7215238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E:\все папки\Старый Северск\Северск 2\ночная прогул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7257"/>
            <a:ext cx="9036495" cy="660645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49007" y="260648"/>
            <a:ext cx="250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Огни родного города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все папки\Старый Северск\Архив музея г Северска 01\ИСТОРИЯ СЕВЕРСКА (10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85860"/>
            <a:ext cx="8215370" cy="53439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Возможно, я ещё встречусь с </a:t>
            </a:r>
            <a:r>
              <a:rPr lang="ru-RU" dirty="0" smtClean="0"/>
              <a:t>Сашей </a:t>
            </a:r>
            <a:r>
              <a:rPr lang="ru-RU" dirty="0" smtClean="0"/>
              <a:t>и погуляю опять по улицам старого города и их будет намного больше, но об этом в другой раз…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5842992" cy="6318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effectLst/>
              </a:rPr>
              <a:t>Используемые источники:</a:t>
            </a:r>
            <a:endParaRPr lang="ru-RU" sz="36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6237"/>
            <a:ext cx="7715200" cy="19987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* В презентации были использованы фотографии из личного архива семьи, города, школьного и городского музеев.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739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5072098" cy="825056"/>
          </a:xfrm>
        </p:spPr>
        <p:txBody>
          <a:bodyPr/>
          <a:lstStyle/>
          <a:p>
            <a:pPr algn="ctr"/>
            <a:r>
              <a:rPr lang="ru-RU" b="1" dirty="0" smtClean="0"/>
              <a:t>Дневник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4000528" cy="464347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         Привет дорогой дневник, я учащийся школы №90. Сейчас 2015 год, насколько я помню.… И я тот самый человек, который смог пересечь границы пространства и времени, я побывал в прошлом! Нет, это не выдумки и я не сумасшедший мечтатель, это правда! Хотя я в это и сам до конца не верю. Произошло это не так давно, по-моему, на прошлых выходных, но как будто вчера. Там я познакомился с одной милой и стук, а город,  в котором странной девочкой, она одета была как-то не по-нашему, на шее был красный галстук я побывал, носил название Томск-7! Но обо всём по порядку…</a:t>
            </a:r>
            <a:endParaRPr lang="ru-RU" dirty="0"/>
          </a:p>
        </p:txBody>
      </p:sp>
      <p:pic>
        <p:nvPicPr>
          <p:cNvPr id="3073" name="Picture 1" descr="E:\все папки\Старый Северск\Северск 2\Sc198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857364"/>
            <a:ext cx="4643438" cy="3832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180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Памятник </a:t>
            </a:r>
            <a:r>
              <a:rPr lang="ru-RU" b="1" dirty="0" err="1" smtClean="0"/>
              <a:t>первостроителям</a:t>
            </a:r>
            <a:r>
              <a:rPr lang="ru-RU" b="1" dirty="0" smtClean="0"/>
              <a:t> </a:t>
            </a:r>
            <a:r>
              <a:rPr lang="ru-RU" b="1" dirty="0" smtClean="0"/>
              <a:t>города</a:t>
            </a:r>
            <a:endParaRPr lang="ru-RU" b="1" dirty="0"/>
          </a:p>
        </p:txBody>
      </p:sp>
      <p:pic>
        <p:nvPicPr>
          <p:cNvPr id="2050" name="Picture 2" descr="http://lib.seversk.ru/modules/inc/jscripts/ckfinder/userfiles/images/Pervostroij_3.jpg"/>
          <p:cNvPicPr>
            <a:picLocks noChangeAspect="1" noChangeArrowheads="1"/>
          </p:cNvPicPr>
          <p:nvPr/>
        </p:nvPicPr>
        <p:blipFill>
          <a:blip r:embed="rId3" cstate="print"/>
          <a:srcRect l="9259" r="16668"/>
          <a:stretch>
            <a:fillRect/>
          </a:stretch>
        </p:blipFill>
        <p:spPr bwMode="auto">
          <a:xfrm>
            <a:off x="1571604" y="1500174"/>
            <a:ext cx="5715040" cy="5147667"/>
          </a:xfrm>
          <a:prstGeom prst="rect">
            <a:avLst/>
          </a:prstGeom>
          <a:noFill/>
        </p:spPr>
      </p:pic>
      <p:pic>
        <p:nvPicPr>
          <p:cNvPr id="5" name="Picture 2" descr="E:\все папки\Старый Северск\Архив музея г Северска 02\Памятник молодым покорителям Сибир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500174"/>
            <a:ext cx="7215238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ДК им. Островского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5" name="Picture 1" descr="E:\все папки\Старый Северск\Архив музея г Северска 01\DSC057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357298"/>
            <a:ext cx="7143800" cy="5167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E:\все папки\Старый Северск\Архив музея г Северска 01\ИСТОРИЯ СЕВЕРСКА (10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3428999"/>
          </a:xfrm>
          <a:prstGeom prst="rect">
            <a:avLst/>
          </a:prstGeom>
          <a:noFill/>
        </p:spPr>
      </p:pic>
      <p:pic>
        <p:nvPicPr>
          <p:cNvPr id="17411" name="Picture 3" descr="E:\все папки\Старый Северск\Архив музея г Северска 01\ИСТОРИЯ СЕВЕРСКА (9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11760" y="21158"/>
            <a:ext cx="448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Центральный парк культуры и отдыха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все папки\Старый Северск\Архив музея г Северска 02\ИСТОРИЯ СЕВЕРСКА (12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149050"/>
            <a:ext cx="5322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Кинотеатр «Мир», первый кинотеатр в городе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все папки\Старый Северск\Из архива Карбышевых 02\Разное\07.jpg"/>
          <p:cNvPicPr>
            <a:picLocks noChangeAspect="1" noChangeArrowheads="1"/>
          </p:cNvPicPr>
          <p:nvPr/>
        </p:nvPicPr>
        <p:blipFill>
          <a:blip r:embed="rId3" cstate="print"/>
          <a:srcRect l="38589" t="32373" r="29683" b="9625"/>
          <a:stretch>
            <a:fillRect/>
          </a:stretch>
        </p:blipFill>
        <p:spPr bwMode="auto">
          <a:xfrm>
            <a:off x="3071802" y="0"/>
            <a:ext cx="3357586" cy="4119217"/>
          </a:xfrm>
          <a:prstGeom prst="rect">
            <a:avLst/>
          </a:prstGeom>
          <a:noFill/>
        </p:spPr>
      </p:pic>
      <p:pic>
        <p:nvPicPr>
          <p:cNvPr id="1028" name="Picture 4" descr="E:\все папки\Старый Северск\Из архива Карбышевых 02\Разное\08.jpg"/>
          <p:cNvPicPr>
            <a:picLocks noChangeAspect="1" noChangeArrowheads="1"/>
          </p:cNvPicPr>
          <p:nvPr/>
        </p:nvPicPr>
        <p:blipFill>
          <a:blip r:embed="rId4" cstate="print"/>
          <a:srcRect l="61846" t="6608" r="4923" b="19388"/>
          <a:stretch>
            <a:fillRect/>
          </a:stretch>
        </p:blipFill>
        <p:spPr bwMode="auto">
          <a:xfrm>
            <a:off x="6429388" y="0"/>
            <a:ext cx="2714612" cy="3889353"/>
          </a:xfrm>
          <a:prstGeom prst="rect">
            <a:avLst/>
          </a:prstGeom>
          <a:noFill/>
        </p:spPr>
      </p:pic>
      <p:pic>
        <p:nvPicPr>
          <p:cNvPr id="1029" name="Picture 5" descr="E:\все папки\Старый Северск\Из архива Карбышевых 02\Разное\11.jpg"/>
          <p:cNvPicPr>
            <a:picLocks noChangeAspect="1" noChangeArrowheads="1"/>
          </p:cNvPicPr>
          <p:nvPr/>
        </p:nvPicPr>
        <p:blipFill>
          <a:blip r:embed="rId5" cstate="print"/>
          <a:srcRect l="17203" t="17792" r="50414" b="23357"/>
          <a:stretch>
            <a:fillRect/>
          </a:stretch>
        </p:blipFill>
        <p:spPr bwMode="auto">
          <a:xfrm>
            <a:off x="0" y="3786166"/>
            <a:ext cx="2286016" cy="3071834"/>
          </a:xfrm>
          <a:prstGeom prst="rect">
            <a:avLst/>
          </a:prstGeom>
          <a:noFill/>
        </p:spPr>
      </p:pic>
      <p:pic>
        <p:nvPicPr>
          <p:cNvPr id="1026" name="Picture 2" descr="E:\все папки\Старый Северск\Из архива Карбышевых 02\Разное\12.jpg"/>
          <p:cNvPicPr>
            <a:picLocks noChangeAspect="1" noChangeArrowheads="1"/>
          </p:cNvPicPr>
          <p:nvPr/>
        </p:nvPicPr>
        <p:blipFill>
          <a:blip r:embed="rId6" cstate="print"/>
          <a:srcRect l="32730" t="7976" r="25187" b="13586"/>
          <a:stretch>
            <a:fillRect/>
          </a:stretch>
        </p:blipFill>
        <p:spPr bwMode="auto">
          <a:xfrm>
            <a:off x="0" y="0"/>
            <a:ext cx="3071802" cy="3857628"/>
          </a:xfrm>
          <a:prstGeom prst="rect">
            <a:avLst/>
          </a:prstGeom>
          <a:noFill/>
        </p:spPr>
      </p:pic>
      <p:pic>
        <p:nvPicPr>
          <p:cNvPr id="1030" name="Picture 6" descr="E:\все папки\Старый Северск\Из архива Карбышевых 02\Разное\09.jpg"/>
          <p:cNvPicPr>
            <a:picLocks noChangeAspect="1" noChangeArrowheads="1"/>
          </p:cNvPicPr>
          <p:nvPr/>
        </p:nvPicPr>
        <p:blipFill>
          <a:blip r:embed="rId7" cstate="print"/>
          <a:srcRect l="6878" t="41455" r="6410" b="7703"/>
          <a:stretch>
            <a:fillRect/>
          </a:stretch>
        </p:blipFill>
        <p:spPr bwMode="auto">
          <a:xfrm>
            <a:off x="2071669" y="3857628"/>
            <a:ext cx="7072331" cy="300037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71669" y="6093296"/>
            <a:ext cx="432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Первые памятники культуры в городском парке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все папки\Старый Северск\Архив музея г Северска 01\ИСТОРИЯ СЕВЕРСКА (107).JPG"/>
          <p:cNvPicPr>
            <a:picLocks noChangeAspect="1" noChangeArrowheads="1"/>
          </p:cNvPicPr>
          <p:nvPr/>
        </p:nvPicPr>
        <p:blipFill>
          <a:blip r:embed="rId3" cstate="print"/>
          <a:srcRect t="3571" r="34180" b="10714"/>
          <a:stretch>
            <a:fillRect/>
          </a:stretch>
        </p:blipFill>
        <p:spPr bwMode="auto">
          <a:xfrm>
            <a:off x="0" y="3429000"/>
            <a:ext cx="4714876" cy="3429000"/>
          </a:xfrm>
          <a:prstGeom prst="rect">
            <a:avLst/>
          </a:prstGeom>
          <a:noFill/>
        </p:spPr>
      </p:pic>
      <p:pic>
        <p:nvPicPr>
          <p:cNvPr id="4098" name="Picture 2" descr="E:\все папки\Старый Северск\Архив музея г Северска 01\гипсовый вов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3034" y="2419"/>
            <a:ext cx="4500562" cy="6012656"/>
          </a:xfrm>
          <a:prstGeom prst="rect">
            <a:avLst/>
          </a:prstGeom>
          <a:noFill/>
        </p:spPr>
      </p:pic>
      <p:pic>
        <p:nvPicPr>
          <p:cNvPr id="4099" name="Picture 3" descr="E:\все папки\Старый Северск\Архив музея г Северска 01\Истоия города.jpg"/>
          <p:cNvPicPr>
            <a:picLocks noChangeAspect="1" noChangeArrowheads="1"/>
          </p:cNvPicPr>
          <p:nvPr/>
        </p:nvPicPr>
        <p:blipFill>
          <a:blip r:embed="rId5" cstate="print"/>
          <a:srcRect r="1515" b="1737"/>
          <a:stretch>
            <a:fillRect/>
          </a:stretch>
        </p:blipFill>
        <p:spPr bwMode="auto">
          <a:xfrm>
            <a:off x="0" y="0"/>
            <a:ext cx="4643438" cy="3429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76056" y="6245531"/>
            <a:ext cx="3523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Центральная площадь города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все папки\Старый Северск\Архив музея г Северска 01\ИСТОРИЯ СЕВЕРСКА (9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5357818" cy="4018363"/>
          </a:xfrm>
          <a:prstGeom prst="rect">
            <a:avLst/>
          </a:prstGeom>
          <a:noFill/>
        </p:spPr>
      </p:pic>
      <p:pic>
        <p:nvPicPr>
          <p:cNvPr id="5" name="Picture 2" descr="E:\все папки\Старый Северск\Город\IMG_0028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572000" y="3429001"/>
            <a:ext cx="4571999" cy="3428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96461" y="4165374"/>
            <a:ext cx="2551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Кинотеатр «Комета»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9209" y="2749570"/>
            <a:ext cx="2981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Центральный универмаг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266</TotalTime>
  <Words>1071</Words>
  <Application>Microsoft Office PowerPoint</Application>
  <PresentationFormat>Экран (4:3)</PresentationFormat>
  <Paragraphs>50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Познаём мир  ПРОШЛОГО НАШЕГО ГОРОДА  с Русским географическим обществом.</vt:lpstr>
      <vt:lpstr>Дневник</vt:lpstr>
      <vt:lpstr>Памятник первостроителям города</vt:lpstr>
      <vt:lpstr>ДК им. Островского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первостроителям города</vt:lpstr>
      <vt:lpstr>Презентация PowerPoint</vt:lpstr>
      <vt:lpstr>Презентация PowerPoint</vt:lpstr>
      <vt:lpstr>Используемые 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Познаём мир  ПРОШЛОГО НАШЕГО ГОРОДА  с Русским географическим обществом.</dc:title>
  <cp:lastModifiedBy>111</cp:lastModifiedBy>
  <cp:revision>28</cp:revision>
  <dcterms:modified xsi:type="dcterms:W3CDTF">2015-11-06T04:27:50Z</dcterms:modified>
</cp:coreProperties>
</file>